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handoutMasterIdLst>
    <p:handoutMasterId r:id="rId52"/>
  </p:handoutMasterIdLst>
  <p:sldIdLst>
    <p:sldId id="256" r:id="rId2"/>
    <p:sldId id="284" r:id="rId3"/>
    <p:sldId id="306" r:id="rId4"/>
    <p:sldId id="278" r:id="rId5"/>
    <p:sldId id="280" r:id="rId6"/>
    <p:sldId id="281" r:id="rId7"/>
    <p:sldId id="307" r:id="rId8"/>
    <p:sldId id="257" r:id="rId9"/>
    <p:sldId id="258" r:id="rId10"/>
    <p:sldId id="259" r:id="rId11"/>
    <p:sldId id="260" r:id="rId12"/>
    <p:sldId id="261" r:id="rId13"/>
    <p:sldId id="301" r:id="rId14"/>
    <p:sldId id="299" r:id="rId15"/>
    <p:sldId id="287" r:id="rId16"/>
    <p:sldId id="288" r:id="rId17"/>
    <p:sldId id="289" r:id="rId18"/>
    <p:sldId id="290" r:id="rId19"/>
    <p:sldId id="291" r:id="rId20"/>
    <p:sldId id="292" r:id="rId21"/>
    <p:sldId id="293" r:id="rId22"/>
    <p:sldId id="294" r:id="rId23"/>
    <p:sldId id="295" r:id="rId24"/>
    <p:sldId id="296" r:id="rId25"/>
    <p:sldId id="297" r:id="rId26"/>
    <p:sldId id="308" r:id="rId27"/>
    <p:sldId id="272" r:id="rId28"/>
    <p:sldId id="273" r:id="rId29"/>
    <p:sldId id="274" r:id="rId30"/>
    <p:sldId id="275" r:id="rId31"/>
    <p:sldId id="276" r:id="rId32"/>
    <p:sldId id="302" r:id="rId33"/>
    <p:sldId id="262" r:id="rId34"/>
    <p:sldId id="263" r:id="rId35"/>
    <p:sldId id="264" r:id="rId36"/>
    <p:sldId id="265" r:id="rId37"/>
    <p:sldId id="266" r:id="rId38"/>
    <p:sldId id="267" r:id="rId39"/>
    <p:sldId id="268" r:id="rId40"/>
    <p:sldId id="269" r:id="rId41"/>
    <p:sldId id="270" r:id="rId42"/>
    <p:sldId id="271" r:id="rId43"/>
    <p:sldId id="303" r:id="rId44"/>
    <p:sldId id="283" r:id="rId45"/>
    <p:sldId id="285" r:id="rId46"/>
    <p:sldId id="305" r:id="rId47"/>
    <p:sldId id="304" r:id="rId48"/>
    <p:sldId id="286" r:id="rId49"/>
    <p:sldId id="300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vertBarState="maximized">
    <p:restoredLeft sz="34587" autoAdjust="0"/>
    <p:restoredTop sz="94659" autoAdjust="0"/>
  </p:normalViewPr>
  <p:slideViewPr>
    <p:cSldViewPr>
      <p:cViewPr varScale="1">
        <p:scale>
          <a:sx n="69" d="100"/>
          <a:sy n="69" d="100"/>
        </p:scale>
        <p:origin x="-11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CB8460-B47D-45E2-917D-D085060D3439}" type="datetimeFigureOut">
              <a:rPr lang="en-US" smtClean="0"/>
              <a:t>6/23/2020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FA255B-0FFF-4149-8250-AE35539B2C30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CBCCC9-E14C-453D-9D62-4AE22F7FF029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118B92-E260-4944-8149-63B31F287B4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18B92-E260-4944-8149-63B31F287B41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118B92-E260-4944-8149-63B31F287B4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 – 24/06/2020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https://www.koptrfid.in                       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1DCA-7A1C-4327-AC6A-14EC749396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 – 24/06/2020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https://www.koptrfid.in                       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1DCA-7A1C-4327-AC6A-14EC749396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 – 24/06/2020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https://www.koptrfid.in                       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1DCA-7A1C-4327-AC6A-14EC749396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 – 24/06/2020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https://www.koptrfid.in                       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1DCA-7A1C-4327-AC6A-14EC749396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 – 24/06/2020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https://www.koptrfid.in                       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1DCA-7A1C-4327-AC6A-14EC749396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 – 24/06/2020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https://www.koptrfid.in                                 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1DCA-7A1C-4327-AC6A-14EC749396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 – 24/06/2020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https://www.koptrfid.in                                     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1DCA-7A1C-4327-AC6A-14EC749396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 – 24/06/2020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https://www.koptrfid.in                                    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1DCA-7A1C-4327-AC6A-14EC749396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 – 24/06/2020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https://www.koptrfid.in                                    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1DCA-7A1C-4327-AC6A-14EC749396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 – 24/06/2020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https://www.koptrfid.in                                 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1DCA-7A1C-4327-AC6A-14EC749396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 – 24/06/2020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https://www.koptrfid.in                                     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141DCA-7A1C-4327-AC6A-14EC749396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Date – 24/06/2020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https://www.koptrfid.in                                    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141DCA-7A1C-4327-AC6A-14EC749396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s://www.koptrfid.in/" TargetMode="Externa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s://www.koptrfid.in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www.koptrfid.in/" TargetMode="Externa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optrfid.in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57356" y="1142984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SHYAMA   PRASAD  MUKHERJEE  PORT  TRUST</a:t>
            </a:r>
            <a:endParaRPr lang="en-US" sz="2400" b="1" u="sng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C:\Users\admin\Desktop\Desktop on 06.10.2015\rubi\LOGOS\signature logo - Copy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352" y="6309320"/>
            <a:ext cx="1125938" cy="318052"/>
          </a:xfrm>
          <a:prstGeom prst="rect">
            <a:avLst/>
          </a:prstGeom>
          <a:noFill/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00034" y="6286520"/>
            <a:ext cx="2928958" cy="365125"/>
          </a:xfrm>
        </p:spPr>
        <p:txBody>
          <a:bodyPr/>
          <a:lstStyle/>
          <a:p>
            <a:r>
              <a:rPr lang="en-US" sz="1400" b="1" dirty="0" smtClean="0"/>
              <a:t>URL : https://www.koptrfid.in                                     </a:t>
            </a:r>
            <a:endParaRPr lang="en-US" sz="1400" b="1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6786578" y="428604"/>
            <a:ext cx="2133600" cy="365125"/>
          </a:xfrm>
        </p:spPr>
        <p:txBody>
          <a:bodyPr/>
          <a:lstStyle/>
          <a:p>
            <a:r>
              <a:rPr lang="en-US" sz="1600" b="1" dirty="0" smtClean="0"/>
              <a:t>Date – 24/06/2020</a:t>
            </a:r>
            <a:endParaRPr lang="en-US" sz="1600" b="1" dirty="0"/>
          </a:p>
        </p:txBody>
      </p:sp>
      <p:sp>
        <p:nvSpPr>
          <p:cNvPr id="11" name="Rectangle 10"/>
          <p:cNvSpPr/>
          <p:nvPr/>
        </p:nvSpPr>
        <p:spPr>
          <a:xfrm>
            <a:off x="665321" y="2967335"/>
            <a:ext cx="781335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Bahnschrift SemiCondensed" pitchFamily="34" charset="0"/>
              </a:rPr>
              <a:t>ONLINE RFID USER MANUAL</a:t>
            </a:r>
            <a:endParaRPr lang="en-GB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5720" y="6350023"/>
            <a:ext cx="2895600" cy="365125"/>
          </a:xfrm>
        </p:spPr>
        <p:txBody>
          <a:bodyPr/>
          <a:lstStyle/>
          <a:p>
            <a:r>
              <a:rPr lang="en-US" sz="1400" b="1" dirty="0" smtClean="0"/>
              <a:t>https://www.koptrfid.in                                     </a:t>
            </a:r>
            <a:endParaRPr lang="en-US" sz="1400" b="1" dirty="0"/>
          </a:p>
        </p:txBody>
      </p:sp>
      <p:pic>
        <p:nvPicPr>
          <p:cNvPr id="3" name="Picture 2" descr="D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3648" y="332656"/>
            <a:ext cx="6745214" cy="5667681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2627784" y="1988840"/>
            <a:ext cx="36004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83568" y="1844824"/>
            <a:ext cx="1872208" cy="276999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/>
              <a:t>ENTER COMPANY ID</a:t>
            </a:r>
            <a:endParaRPr lang="en-US" sz="1200" b="1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627784" y="2276872"/>
            <a:ext cx="36004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87624" y="2204864"/>
            <a:ext cx="1368152" cy="276999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sz="1200" b="1" dirty="0" smtClean="0"/>
              <a:t>CLICK ON SUBMIT</a:t>
            </a:r>
            <a:endParaRPr lang="en-US" sz="1200" b="1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1907704" y="2060848"/>
            <a:ext cx="0" cy="2160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786578" y="6286520"/>
            <a:ext cx="2133600" cy="365125"/>
          </a:xfrm>
        </p:spPr>
        <p:txBody>
          <a:bodyPr/>
          <a:lstStyle/>
          <a:p>
            <a:r>
              <a:rPr lang="en-US" sz="1400" b="1" dirty="0" smtClean="0"/>
              <a:t>Date – 24/06/2020</a:t>
            </a:r>
            <a:endParaRPr lang="en-US" sz="1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5720" y="6143644"/>
            <a:ext cx="2895600" cy="365125"/>
          </a:xfrm>
        </p:spPr>
        <p:txBody>
          <a:bodyPr/>
          <a:lstStyle/>
          <a:p>
            <a:r>
              <a:rPr lang="en-US" sz="1400" b="1" dirty="0" smtClean="0"/>
              <a:t>URL : https://www.koptrfid.in                                     </a:t>
            </a:r>
            <a:endParaRPr lang="en-US" sz="1400" b="1" dirty="0"/>
          </a:p>
        </p:txBody>
      </p:sp>
      <p:pic>
        <p:nvPicPr>
          <p:cNvPr id="6" name="Picture 5" descr="VERIFICATION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980728"/>
            <a:ext cx="8856984" cy="3727363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6732240" y="3429000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6732240" y="3789040"/>
            <a:ext cx="72008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7452320" y="3284984"/>
            <a:ext cx="13681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VERIFY EMAIL ID</a:t>
            </a:r>
            <a:endParaRPr lang="en-US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7452320" y="3645024"/>
            <a:ext cx="151216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VERIFY MOBILE NO</a:t>
            </a:r>
            <a:endParaRPr lang="en-US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7740352" y="4005064"/>
            <a:ext cx="12961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CLICK ON NEXT</a:t>
            </a:r>
            <a:endParaRPr lang="en-US" sz="1400" dirty="0"/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7308304" y="4149080"/>
            <a:ext cx="36004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8100392" y="3861048"/>
            <a:ext cx="0" cy="2160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8064388" y="3501008"/>
            <a:ext cx="0" cy="2160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>
          <a:xfrm>
            <a:off x="6786578" y="6072206"/>
            <a:ext cx="2133600" cy="365125"/>
          </a:xfrm>
        </p:spPr>
        <p:txBody>
          <a:bodyPr/>
          <a:lstStyle/>
          <a:p>
            <a:r>
              <a:rPr lang="en-US" sz="1400" b="1" dirty="0" smtClean="0"/>
              <a:t>Date – 24/06/2020</a:t>
            </a:r>
            <a:endParaRPr lang="en-US" sz="1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44" y="6286520"/>
            <a:ext cx="2895600" cy="365125"/>
          </a:xfrm>
        </p:spPr>
        <p:txBody>
          <a:bodyPr/>
          <a:lstStyle/>
          <a:p>
            <a:r>
              <a:rPr lang="en-US" sz="1400" b="1" dirty="0" smtClean="0"/>
              <a:t>https://www.koptrfid.in                                     </a:t>
            </a:r>
            <a:endParaRPr lang="en-US" sz="1400" b="1" dirty="0"/>
          </a:p>
        </p:txBody>
      </p:sp>
      <p:pic>
        <p:nvPicPr>
          <p:cNvPr id="5" name="Picture 4" descr="USER ID AND PASSWORD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02895"/>
            <a:ext cx="9144000" cy="50522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228184" y="3284984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ENTER COMPANY ID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228184" y="4345359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CREATE PASSOWRD</a:t>
            </a:r>
            <a:endParaRPr 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6228184" y="3789040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CREATE USER ID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228184" y="4797152"/>
            <a:ext cx="23042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RE-ENTER SAME PASSWORD</a:t>
            </a:r>
            <a:endParaRPr lang="en-US" sz="1400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5940152" y="3429000"/>
            <a:ext cx="36004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940152" y="3933056"/>
            <a:ext cx="36004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5940152" y="4509120"/>
            <a:ext cx="36004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940152" y="4941168"/>
            <a:ext cx="36004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>
            <a:off x="3743908" y="5553236"/>
            <a:ext cx="36004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3923928" y="5733256"/>
            <a:ext cx="24482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300192" y="5589240"/>
            <a:ext cx="2232248" cy="307777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CLICK ON SUBMIT</a:t>
            </a:r>
            <a:endParaRPr lang="en-US" sz="1400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3131840" y="4077072"/>
            <a:ext cx="504056" cy="0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467544" y="3892986"/>
            <a:ext cx="2736304" cy="40011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solidFill>
                  <a:srgbClr val="FF0000"/>
                </a:solidFill>
              </a:rPr>
              <a:t>*DO NOT USE ANY SPECIAL CHARACTER FOR CREATING USER ID</a:t>
            </a:r>
            <a:endParaRPr lang="en-US" sz="1000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835696" y="5949280"/>
            <a:ext cx="5760640" cy="646331"/>
          </a:xfrm>
          <a:prstGeom prst="rect">
            <a:avLst/>
          </a:prstGeom>
          <a:noFill/>
          <a:ln w="127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COMPANY USER ID AND PASSWORD CREATED SUCCESSFULLY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6786578" y="6286520"/>
            <a:ext cx="2133600" cy="365125"/>
          </a:xfrm>
        </p:spPr>
        <p:txBody>
          <a:bodyPr/>
          <a:lstStyle/>
          <a:p>
            <a:r>
              <a:rPr lang="en-US" sz="1400" b="1" dirty="0" smtClean="0"/>
              <a:t>Date – 24/06/2020</a:t>
            </a:r>
            <a:endParaRPr lang="en-US" sz="1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 – 24/06/2020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https://www.koptrfid.in                                     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14480" y="2500306"/>
            <a:ext cx="58579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just"/>
            <a:r>
              <a:rPr lang="en-I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USER DASH BOARD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6" descr="C:\Users\admin\Desktop\Desktop on 06.10.2015\rubi\LOGOS\signature logo - Cop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6309320"/>
            <a:ext cx="1125938" cy="31805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844" y="260648"/>
            <a:ext cx="8715436" cy="936104"/>
          </a:xfrm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200" b="1" dirty="0" smtClean="0"/>
              <a:t>DASHBOARD</a:t>
            </a:r>
            <a:endParaRPr lang="en-US" sz="32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286520"/>
            <a:ext cx="2895600" cy="365125"/>
          </a:xfrm>
        </p:spPr>
        <p:txBody>
          <a:bodyPr/>
          <a:lstStyle/>
          <a:p>
            <a:r>
              <a:rPr lang="en-US" sz="1400" b="1" dirty="0" smtClean="0"/>
              <a:t>https://www.koptrfid.in                                     </a:t>
            </a:r>
            <a:endParaRPr lang="en-US" sz="1400" b="1" dirty="0"/>
          </a:p>
        </p:txBody>
      </p:sp>
      <p:pic>
        <p:nvPicPr>
          <p:cNvPr id="5" name="Picture 4" descr="dashboard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942" y="1268760"/>
            <a:ext cx="8679338" cy="4274189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786578" y="6286520"/>
            <a:ext cx="2133600" cy="365125"/>
          </a:xfrm>
        </p:spPr>
        <p:txBody>
          <a:bodyPr/>
          <a:lstStyle/>
          <a:p>
            <a:r>
              <a:rPr lang="en-US" sz="1400" b="1" dirty="0" smtClean="0"/>
              <a:t>Date – 24/06/2020</a:t>
            </a:r>
            <a:endParaRPr lang="en-US" sz="1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-142908" y="6357958"/>
            <a:ext cx="2895600" cy="365125"/>
          </a:xfrm>
        </p:spPr>
        <p:txBody>
          <a:bodyPr/>
          <a:lstStyle/>
          <a:p>
            <a:r>
              <a:rPr lang="en-US" sz="1400" b="1" dirty="0" smtClean="0"/>
              <a:t>https://www.koptrfid.in                                     </a:t>
            </a:r>
            <a:endParaRPr lang="en-US" sz="1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332656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b="1" dirty="0" smtClean="0"/>
              <a:t>Company Profile Page</a:t>
            </a:r>
            <a:endParaRPr lang="en-US" b="1" dirty="0"/>
          </a:p>
        </p:txBody>
      </p:sp>
      <p:pic>
        <p:nvPicPr>
          <p:cNvPr id="5" name="Picture 4" descr="company profile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764704"/>
            <a:ext cx="7056784" cy="5479952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786578" y="6350023"/>
            <a:ext cx="2133600" cy="365125"/>
          </a:xfrm>
        </p:spPr>
        <p:txBody>
          <a:bodyPr/>
          <a:lstStyle/>
          <a:p>
            <a:r>
              <a:rPr lang="en-US" sz="1400" b="1" dirty="0" smtClean="0"/>
              <a:t>Date – 24/06/2020</a:t>
            </a:r>
            <a:endParaRPr lang="en-US" sz="1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r>
              <a:rPr lang="en-US" sz="1400" b="1" dirty="0" smtClean="0"/>
              <a:t>https://www.koptrfid.in                                     </a:t>
            </a:r>
            <a:endParaRPr lang="en-US" sz="1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403648" y="332656"/>
            <a:ext cx="468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b="1" dirty="0" smtClean="0"/>
              <a:t>Individual Registration Page</a:t>
            </a:r>
            <a:endParaRPr lang="en-US" b="1" dirty="0"/>
          </a:p>
        </p:txBody>
      </p:sp>
      <p:pic>
        <p:nvPicPr>
          <p:cNvPr id="4" name="Picture 3" descr="ind reg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692696"/>
            <a:ext cx="7195632" cy="5814767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en-US" sz="1400" b="1" dirty="0" smtClean="0"/>
              <a:t>Date – 24/06/2020</a:t>
            </a:r>
            <a:endParaRPr lang="en-US" sz="1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429396"/>
            <a:ext cx="2895600" cy="365125"/>
          </a:xfrm>
        </p:spPr>
        <p:txBody>
          <a:bodyPr/>
          <a:lstStyle/>
          <a:p>
            <a:r>
              <a:rPr lang="en-US" sz="1400" b="1" dirty="0" smtClean="0"/>
              <a:t>https://www.koptrfid.in                                     </a:t>
            </a:r>
            <a:endParaRPr lang="en-US" sz="1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260648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b="1" dirty="0" smtClean="0"/>
              <a:t>Vehicle Registration Page</a:t>
            </a:r>
            <a:endParaRPr lang="en-US" b="1" dirty="0"/>
          </a:p>
        </p:txBody>
      </p:sp>
      <p:pic>
        <p:nvPicPr>
          <p:cNvPr id="4" name="Picture 3" descr="vehicle registration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908720"/>
            <a:ext cx="7854917" cy="5513309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en-US" sz="1400" b="1" dirty="0" smtClean="0"/>
              <a:t>Date – 24/06/2020</a:t>
            </a:r>
            <a:endParaRPr lang="en-US" sz="1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357958"/>
            <a:ext cx="2895600" cy="365125"/>
          </a:xfrm>
        </p:spPr>
        <p:txBody>
          <a:bodyPr/>
          <a:lstStyle/>
          <a:p>
            <a:r>
              <a:rPr lang="en-US" sz="1400" b="1" dirty="0" smtClean="0"/>
              <a:t>https://www.koptrfid.in                                     </a:t>
            </a:r>
            <a:endParaRPr lang="en-US" sz="1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332656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b="1" dirty="0" smtClean="0"/>
              <a:t>Company Individual’s List</a:t>
            </a:r>
            <a:endParaRPr lang="en-US" b="1" dirty="0"/>
          </a:p>
        </p:txBody>
      </p:sp>
      <p:pic>
        <p:nvPicPr>
          <p:cNvPr id="4" name="Picture 3" descr="ind list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340768"/>
            <a:ext cx="8885414" cy="4153318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786578" y="6350023"/>
            <a:ext cx="2133600" cy="365125"/>
          </a:xfrm>
        </p:spPr>
        <p:txBody>
          <a:bodyPr/>
          <a:lstStyle/>
          <a:p>
            <a:r>
              <a:rPr lang="en-US" sz="1400" b="1" dirty="0" smtClean="0"/>
              <a:t>Date – 24/06/2020</a:t>
            </a:r>
            <a:endParaRPr lang="en-US" sz="1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357958"/>
            <a:ext cx="2895600" cy="365125"/>
          </a:xfrm>
        </p:spPr>
        <p:txBody>
          <a:bodyPr/>
          <a:lstStyle/>
          <a:p>
            <a:r>
              <a:rPr lang="en-US" sz="1400" b="1" dirty="0" smtClean="0"/>
              <a:t>https://www.koptrfid.in                                     </a:t>
            </a:r>
            <a:endParaRPr lang="en-US" sz="1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332656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b="1" dirty="0" smtClean="0"/>
              <a:t>Company Vehicle’s List</a:t>
            </a:r>
            <a:endParaRPr lang="en-US" b="1" dirty="0"/>
          </a:p>
        </p:txBody>
      </p:sp>
      <p:pic>
        <p:nvPicPr>
          <p:cNvPr id="4" name="Picture 3" descr="vehicle list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340768"/>
            <a:ext cx="8731364" cy="408131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786578" y="6286520"/>
            <a:ext cx="2133600" cy="365125"/>
          </a:xfrm>
        </p:spPr>
        <p:txBody>
          <a:bodyPr/>
          <a:lstStyle/>
          <a:p>
            <a:r>
              <a:rPr lang="en-US" sz="1400" b="1" dirty="0" smtClean="0"/>
              <a:t>Date – 24/06/2020</a:t>
            </a:r>
            <a:endParaRPr lang="en-US" sz="1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14282" y="6215082"/>
            <a:ext cx="2895600" cy="365125"/>
          </a:xfrm>
        </p:spPr>
        <p:txBody>
          <a:bodyPr/>
          <a:lstStyle/>
          <a:p>
            <a:r>
              <a:rPr lang="en-US" sz="1400" b="1" dirty="0" smtClean="0"/>
              <a:t>https://www.koptrfid.in                                     </a:t>
            </a:r>
            <a:endParaRPr lang="en-US" sz="1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1785926"/>
            <a:ext cx="74888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RENEWAL  OF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COMPANY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VALIDITY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CREATE USER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ID AND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PASSWORD.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COMPANY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DASHBOARD.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CREATE OF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ORDER NO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PROCESS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FOR PERTAINING DAILY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PERMIT.</a:t>
            </a: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USER ENTRY/EXIT SYSTEM AT KDS.</a:t>
            </a:r>
          </a:p>
          <a:p>
            <a:pPr marL="342900" indent="-342900">
              <a:buFont typeface="+mj-lt"/>
              <a:buAutoNum type="arabicPeriod"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VEHICLE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ENTRY/EXIT SYSTEM AT KDS</a:t>
            </a:r>
          </a:p>
          <a:p>
            <a:pPr marL="342900" indent="-342900">
              <a:buFont typeface="+mj-lt"/>
              <a:buAutoNum type="arabicPeriod"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en-US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11760" y="976954"/>
            <a:ext cx="45365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CONTENT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7010400" y="6143644"/>
            <a:ext cx="2133600" cy="365125"/>
          </a:xfrm>
        </p:spPr>
        <p:txBody>
          <a:bodyPr/>
          <a:lstStyle/>
          <a:p>
            <a:r>
              <a:rPr lang="en-US" sz="1400" b="1" dirty="0" smtClean="0"/>
              <a:t>Date – 24/06/2020</a:t>
            </a:r>
            <a:endParaRPr lang="en-US" sz="1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286520"/>
            <a:ext cx="2895600" cy="365125"/>
          </a:xfrm>
        </p:spPr>
        <p:txBody>
          <a:bodyPr/>
          <a:lstStyle/>
          <a:p>
            <a:r>
              <a:rPr lang="en-US" sz="1400" b="1" dirty="0" smtClean="0"/>
              <a:t>https://www.koptrfid.in                                     </a:t>
            </a:r>
            <a:endParaRPr lang="en-US" sz="1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332656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b="1" dirty="0" smtClean="0"/>
              <a:t>Long Term Permit Page </a:t>
            </a:r>
            <a:r>
              <a:rPr lang="en-US" sz="1200" b="1" dirty="0" smtClean="0">
                <a:solidFill>
                  <a:srgbClr val="FF0000"/>
                </a:solidFill>
              </a:rPr>
              <a:t>(For </a:t>
            </a:r>
            <a:r>
              <a:rPr lang="en-US" sz="1200" b="1" dirty="0" smtClean="0">
                <a:solidFill>
                  <a:srgbClr val="FF0000"/>
                </a:solidFill>
              </a:rPr>
              <a:t>New </a:t>
            </a:r>
            <a:r>
              <a:rPr lang="en-US" sz="1200" b="1" dirty="0" smtClean="0">
                <a:solidFill>
                  <a:srgbClr val="FF0000"/>
                </a:solidFill>
              </a:rPr>
              <a:t>Application)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temp new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124744"/>
            <a:ext cx="8604448" cy="4021986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16" y="6286520"/>
            <a:ext cx="2133600" cy="365125"/>
          </a:xfrm>
        </p:spPr>
        <p:txBody>
          <a:bodyPr/>
          <a:lstStyle/>
          <a:p>
            <a:r>
              <a:rPr lang="en-US" sz="1400" b="1" dirty="0" smtClean="0"/>
              <a:t>Date – 24/06/2020</a:t>
            </a:r>
            <a:endParaRPr lang="en-US" sz="1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286520"/>
            <a:ext cx="2895600" cy="365125"/>
          </a:xfrm>
        </p:spPr>
        <p:txBody>
          <a:bodyPr/>
          <a:lstStyle/>
          <a:p>
            <a:r>
              <a:rPr lang="en-US" sz="1400" b="1" dirty="0" smtClean="0"/>
              <a:t>https://www.koptrfid.in                                     </a:t>
            </a:r>
            <a:endParaRPr lang="en-US" sz="1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332656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b="1" dirty="0" smtClean="0"/>
              <a:t>Long Term Permit Page </a:t>
            </a:r>
            <a:r>
              <a:rPr lang="en-US" sz="1200" b="1" dirty="0" smtClean="0">
                <a:solidFill>
                  <a:srgbClr val="FF0000"/>
                </a:solidFill>
              </a:rPr>
              <a:t>(</a:t>
            </a:r>
            <a:r>
              <a:rPr lang="en-US" sz="1200" b="1" dirty="0" smtClean="0">
                <a:solidFill>
                  <a:srgbClr val="FF0000"/>
                </a:solidFill>
              </a:rPr>
              <a:t>For </a:t>
            </a:r>
            <a:r>
              <a:rPr lang="en-US" sz="1200" b="1" dirty="0" smtClean="0">
                <a:solidFill>
                  <a:srgbClr val="FF0000"/>
                </a:solidFill>
              </a:rPr>
              <a:t>Renewal </a:t>
            </a:r>
            <a:r>
              <a:rPr lang="en-US" sz="1200" b="1" dirty="0" smtClean="0">
                <a:solidFill>
                  <a:srgbClr val="FF0000"/>
                </a:solidFill>
              </a:rPr>
              <a:t>Application)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temp renew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124744"/>
            <a:ext cx="8115162" cy="37932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1560" y="2708920"/>
            <a:ext cx="28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>
                <a:solidFill>
                  <a:srgbClr val="FF0000"/>
                </a:solidFill>
              </a:rPr>
              <a:t>*</a:t>
            </a:r>
            <a:endParaRPr lang="en-US" sz="11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5085184"/>
            <a:ext cx="446449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rgbClr val="FF0000"/>
                </a:solidFill>
              </a:rPr>
              <a:t>*For Renewal of Long Term Permit, Last Permit Number is Mandatory</a:t>
            </a:r>
            <a:endParaRPr lang="en-US" sz="1050" dirty="0">
              <a:solidFill>
                <a:srgbClr val="FF0000"/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786578" y="6286520"/>
            <a:ext cx="2133600" cy="365125"/>
          </a:xfrm>
        </p:spPr>
        <p:txBody>
          <a:bodyPr/>
          <a:lstStyle/>
          <a:p>
            <a:r>
              <a:rPr lang="en-US" sz="1400" b="1" dirty="0" smtClean="0"/>
              <a:t>Date – 24/06/2020</a:t>
            </a:r>
            <a:endParaRPr lang="en-US" sz="1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5720" y="6286520"/>
            <a:ext cx="2895600" cy="365125"/>
          </a:xfrm>
        </p:spPr>
        <p:txBody>
          <a:bodyPr/>
          <a:lstStyle/>
          <a:p>
            <a:r>
              <a:rPr lang="en-US" sz="1400" b="1" dirty="0" smtClean="0"/>
              <a:t>https://www.koptrfid.in                                     </a:t>
            </a:r>
            <a:endParaRPr lang="en-US" sz="1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332656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b="1" dirty="0" smtClean="0"/>
              <a:t>Long Term Permit Approval Status Page 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long term approval page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412776"/>
            <a:ext cx="8269212" cy="3865286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7956376" y="2420888"/>
            <a:ext cx="0" cy="21602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786578" y="6286520"/>
            <a:ext cx="2133600" cy="365125"/>
          </a:xfrm>
        </p:spPr>
        <p:txBody>
          <a:bodyPr/>
          <a:lstStyle/>
          <a:p>
            <a:r>
              <a:rPr lang="en-US" sz="1400" b="1" dirty="0" smtClean="0"/>
              <a:t>Date – 24/06/2020</a:t>
            </a:r>
            <a:endParaRPr lang="en-US" sz="1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5720" y="6215082"/>
            <a:ext cx="2895600" cy="365125"/>
          </a:xfrm>
        </p:spPr>
        <p:txBody>
          <a:bodyPr/>
          <a:lstStyle/>
          <a:p>
            <a:r>
              <a:rPr lang="en-US" sz="1400" b="1" dirty="0" smtClean="0"/>
              <a:t>https://www.koptrfid.in                                     </a:t>
            </a:r>
            <a:endParaRPr lang="en-US" sz="1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332656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b="1" dirty="0" smtClean="0"/>
              <a:t>Payment Details Page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payment detail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052736"/>
            <a:ext cx="8423263" cy="3937294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786578" y="6215082"/>
            <a:ext cx="2133600" cy="365125"/>
          </a:xfrm>
        </p:spPr>
        <p:txBody>
          <a:bodyPr/>
          <a:lstStyle/>
          <a:p>
            <a:r>
              <a:rPr lang="en-US" sz="1400" b="1" dirty="0" smtClean="0"/>
              <a:t>Date – 24/06/2020</a:t>
            </a:r>
            <a:endParaRPr lang="en-US" sz="1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357158" y="6286520"/>
            <a:ext cx="2895600" cy="365125"/>
          </a:xfrm>
        </p:spPr>
        <p:txBody>
          <a:bodyPr/>
          <a:lstStyle/>
          <a:p>
            <a:r>
              <a:rPr lang="en-US" sz="1400" b="1" dirty="0" smtClean="0"/>
              <a:t>https://www.koptrfid.in                                     </a:t>
            </a:r>
            <a:endParaRPr lang="en-US" sz="1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332656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b="1" dirty="0" smtClean="0"/>
              <a:t>Report Page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Picture 4" descr="report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124744"/>
            <a:ext cx="8748464" cy="4089303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715140" y="6215082"/>
            <a:ext cx="2133600" cy="365125"/>
          </a:xfrm>
        </p:spPr>
        <p:txBody>
          <a:bodyPr/>
          <a:lstStyle/>
          <a:p>
            <a:r>
              <a:rPr lang="en-US" sz="1400" b="1" dirty="0" smtClean="0"/>
              <a:t>Date – 24/06/2020</a:t>
            </a:r>
            <a:endParaRPr lang="en-US" sz="1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14282" y="6286520"/>
            <a:ext cx="2895600" cy="365125"/>
          </a:xfrm>
        </p:spPr>
        <p:txBody>
          <a:bodyPr/>
          <a:lstStyle/>
          <a:p>
            <a:r>
              <a:rPr lang="en-US" sz="1100" b="1" dirty="0" smtClean="0"/>
              <a:t>URL : htt</a:t>
            </a:r>
            <a:r>
              <a:rPr lang="en-US" b="1" dirty="0" smtClean="0"/>
              <a:t>ps://www.koptrfid.in                                     </a:t>
            </a:r>
            <a:endParaRPr lang="en-US" sz="11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1331640" y="332656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</a:t>
            </a:r>
            <a:r>
              <a:rPr lang="en-US" b="1" dirty="0" smtClean="0"/>
              <a:t>Feedback Page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3" descr="feedback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1124744"/>
            <a:ext cx="8244408" cy="4064206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786578" y="6286520"/>
            <a:ext cx="2133600" cy="365125"/>
          </a:xfrm>
        </p:spPr>
        <p:txBody>
          <a:bodyPr/>
          <a:lstStyle/>
          <a:p>
            <a:r>
              <a:rPr lang="en-US" sz="1400" b="1" dirty="0" smtClean="0"/>
              <a:t>Date – 24/06/2020</a:t>
            </a:r>
            <a:endParaRPr lang="en-US" sz="1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 – 24/06/2020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https://www.koptrfid.in                                     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714480" y="2500306"/>
            <a:ext cx="585791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I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CREATE ORDER ID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6" descr="C:\Users\admin\Desktop\Desktop on 06.10.2015\rubi\LOGOS\signature logo - Cop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6309320"/>
            <a:ext cx="1125938" cy="31805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200" b="1" dirty="0" smtClean="0"/>
              <a:t>CREATE </a:t>
            </a:r>
            <a:r>
              <a:rPr lang="en-US" sz="3200" b="1" dirty="0" smtClean="0"/>
              <a:t>ORDER NO.</a:t>
            </a:r>
            <a:endParaRPr lang="en-US" sz="3200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2895600" cy="365125"/>
          </a:xfrm>
        </p:spPr>
        <p:txBody>
          <a:bodyPr/>
          <a:lstStyle/>
          <a:p>
            <a:r>
              <a:rPr lang="en-US" sz="1400" b="1" dirty="0" smtClean="0"/>
              <a:t>URL : https://www.koptrfid.in                                     </a:t>
            </a:r>
            <a:endParaRPr lang="en-US" sz="1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187624" y="1412776"/>
            <a:ext cx="6480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GO TO RFID WEBSITE – </a:t>
            </a:r>
            <a:r>
              <a:rPr lang="en-US" dirty="0" smtClean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www.koptrfid.in</a:t>
            </a:r>
            <a:r>
              <a:rPr lang="en-US" dirty="0" smtClean="0"/>
              <a:t> &amp; LOGIN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17" name="Picture 16" descr="dashboard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204864"/>
            <a:ext cx="9144000" cy="427418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076056" y="4581128"/>
            <a:ext cx="2592288" cy="3385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CLICK ON COMPANY ORDER</a:t>
            </a:r>
            <a:endParaRPr lang="en-US" sz="1600" dirty="0"/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6948264" y="3501008"/>
            <a:ext cx="0" cy="108012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7010400" y="6492875"/>
            <a:ext cx="2133600" cy="365125"/>
          </a:xfrm>
        </p:spPr>
        <p:txBody>
          <a:bodyPr/>
          <a:lstStyle/>
          <a:p>
            <a:r>
              <a:rPr lang="en-US" sz="1400" b="1" dirty="0" smtClean="0"/>
              <a:t>Date – 24/06/2020</a:t>
            </a:r>
            <a:endParaRPr lang="en-US" sz="1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5720" y="6286520"/>
            <a:ext cx="2895600" cy="365125"/>
          </a:xfrm>
        </p:spPr>
        <p:txBody>
          <a:bodyPr/>
          <a:lstStyle/>
          <a:p>
            <a:r>
              <a:rPr lang="en-US" sz="1400" b="1" dirty="0" smtClean="0"/>
              <a:t>URL : https://www.koptrfid.in                                     </a:t>
            </a:r>
            <a:endParaRPr lang="en-US" sz="1400" b="1" dirty="0"/>
          </a:p>
        </p:txBody>
      </p:sp>
      <p:pic>
        <p:nvPicPr>
          <p:cNvPr id="3" name="Picture 2" descr="ORDER ID PAGE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175163"/>
            <a:ext cx="8604448" cy="45076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31840" y="620688"/>
            <a:ext cx="2880320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ORDER ID PAGE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786578" y="6286520"/>
            <a:ext cx="2133600" cy="365125"/>
          </a:xfrm>
        </p:spPr>
        <p:txBody>
          <a:bodyPr/>
          <a:lstStyle/>
          <a:p>
            <a:r>
              <a:rPr lang="en-US" sz="1400" b="1" dirty="0" smtClean="0"/>
              <a:t>Date – 24/06/2020</a:t>
            </a:r>
            <a:endParaRPr lang="en-US" sz="1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14282" y="6215082"/>
            <a:ext cx="2895600" cy="365125"/>
          </a:xfrm>
        </p:spPr>
        <p:txBody>
          <a:bodyPr/>
          <a:lstStyle/>
          <a:p>
            <a:r>
              <a:rPr lang="en-US" sz="1400" b="1" dirty="0" smtClean="0"/>
              <a:t>URL : https://www.koptrfid.in                                     </a:t>
            </a:r>
            <a:endParaRPr lang="en-US" sz="1400" b="1" dirty="0"/>
          </a:p>
        </p:txBody>
      </p:sp>
      <p:pic>
        <p:nvPicPr>
          <p:cNvPr id="3" name="Picture 2" descr="ORDER ID GENERATED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025" y="1215666"/>
            <a:ext cx="8676455" cy="44266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7544" y="4509120"/>
            <a:ext cx="5472608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FILL UP EVERY DETAILS</a:t>
            </a:r>
            <a:r>
              <a:rPr lang="en-US" dirty="0" smtClean="0">
                <a:sym typeface="Wingdings" pitchFamily="2" charset="2"/>
              </a:rPr>
              <a:t>AND PRESS ORDER REQUEST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3707904" y="4077072"/>
            <a:ext cx="0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6786578" y="6215082"/>
            <a:ext cx="2133600" cy="365125"/>
          </a:xfrm>
        </p:spPr>
        <p:txBody>
          <a:bodyPr/>
          <a:lstStyle/>
          <a:p>
            <a:r>
              <a:rPr lang="en-US" sz="1400" b="1" dirty="0" smtClean="0"/>
              <a:t>Date – 24/06/2020</a:t>
            </a:r>
            <a:endParaRPr lang="en-US" sz="1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 – 24/06/2020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https://www.koptrfid.in                                     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57290" y="2071678"/>
            <a:ext cx="664373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I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RENEWAL OF COMPANY VALIDITY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6" descr="C:\Users\admin\Desktop\Desktop on 06.10.2015\rubi\LOGOS\signature logo - Cop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6309320"/>
            <a:ext cx="1125938" cy="31805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5720" y="6215082"/>
            <a:ext cx="2895600" cy="365125"/>
          </a:xfrm>
        </p:spPr>
        <p:txBody>
          <a:bodyPr/>
          <a:lstStyle/>
          <a:p>
            <a:r>
              <a:rPr lang="en-US" sz="1400" b="1" dirty="0" smtClean="0"/>
              <a:t>URL : https://www.koptrfid.in                                     </a:t>
            </a:r>
            <a:endParaRPr lang="en-US" sz="1400" b="1" dirty="0"/>
          </a:p>
        </p:txBody>
      </p:sp>
      <p:pic>
        <p:nvPicPr>
          <p:cNvPr id="3" name="Picture 2" descr="ORDER ID GENERATED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306588"/>
            <a:ext cx="8460432" cy="44266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547664" y="620688"/>
            <a:ext cx="4752528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*POP UP DISPLAY WILL SHOW SUCCESSFUL MESSAGE WITH ORDER NO</a:t>
            </a:r>
            <a:endParaRPr lang="en-US" sz="16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715140" y="6286520"/>
            <a:ext cx="2133600" cy="365125"/>
          </a:xfrm>
        </p:spPr>
        <p:txBody>
          <a:bodyPr/>
          <a:lstStyle/>
          <a:p>
            <a:r>
              <a:rPr lang="en-US" sz="1400" b="1" dirty="0" smtClean="0"/>
              <a:t>Date – 24/06/2020</a:t>
            </a:r>
            <a:endParaRPr lang="en-US" sz="1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85720" y="6286520"/>
            <a:ext cx="2895600" cy="365125"/>
          </a:xfrm>
        </p:spPr>
        <p:txBody>
          <a:bodyPr/>
          <a:lstStyle/>
          <a:p>
            <a:r>
              <a:rPr lang="en-US" sz="1400" b="1" dirty="0" smtClean="0"/>
              <a:t>URL : https://www.koptrfid.in                                     </a:t>
            </a:r>
            <a:endParaRPr lang="en-US" sz="1400" b="1" dirty="0"/>
          </a:p>
        </p:txBody>
      </p:sp>
      <p:pic>
        <p:nvPicPr>
          <p:cNvPr id="3" name="Picture 2" descr="ACTIVE_PENDING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8032" y="1215666"/>
            <a:ext cx="8604448" cy="44266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23728" y="4581128"/>
            <a:ext cx="626469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AFTER CREATING ORDER NO </a:t>
            </a:r>
            <a:r>
              <a:rPr lang="en-US" dirty="0" smtClean="0">
                <a:sym typeface="Wingdings" pitchFamily="2" charset="2"/>
              </a:rPr>
              <a:t> ONE CAN CHECK ITS STATUS IN ORDER ID PAGE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8460432" y="2420888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5076056" y="2492896"/>
            <a:ext cx="0" cy="288032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6715140" y="6215082"/>
            <a:ext cx="2133600" cy="365125"/>
          </a:xfrm>
        </p:spPr>
        <p:txBody>
          <a:bodyPr/>
          <a:lstStyle/>
          <a:p>
            <a:r>
              <a:rPr lang="en-US" sz="1400" b="1" dirty="0" smtClean="0"/>
              <a:t>Date – 24/06/2020</a:t>
            </a:r>
            <a:endParaRPr lang="en-US" sz="1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786578" y="214290"/>
            <a:ext cx="2133600" cy="365125"/>
          </a:xfrm>
        </p:spPr>
        <p:txBody>
          <a:bodyPr/>
          <a:lstStyle/>
          <a:p>
            <a:r>
              <a:rPr lang="en-US" sz="1400" dirty="0" smtClean="0"/>
              <a:t>Date – 24/06/2020</a:t>
            </a:r>
            <a:endParaRPr lang="en-US" sz="140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14282" y="6286520"/>
            <a:ext cx="2895600" cy="365125"/>
          </a:xfrm>
        </p:spPr>
        <p:txBody>
          <a:bodyPr/>
          <a:lstStyle/>
          <a:p>
            <a:r>
              <a:rPr lang="en-US" sz="1400" b="1" dirty="0" smtClean="0"/>
              <a:t>URL : https://www.koptrfid.in                                     </a:t>
            </a:r>
            <a:endParaRPr lang="en-US" sz="1400" b="1" dirty="0"/>
          </a:p>
        </p:txBody>
      </p:sp>
      <p:sp>
        <p:nvSpPr>
          <p:cNvPr id="5" name="Rectangle 4"/>
          <p:cNvSpPr/>
          <p:nvPr/>
        </p:nvSpPr>
        <p:spPr>
          <a:xfrm>
            <a:off x="2355463" y="2967335"/>
            <a:ext cx="42641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DAILY PERMIT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" name="Picture 5" descr="C:\Users\admin\Desktop\Desktop on 06.10.2015\rubi\LOGOS\signature logo - Cop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6309320"/>
            <a:ext cx="1125938" cy="318052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600" b="1" dirty="0" smtClean="0"/>
              <a:t>STEPS :DAILY </a:t>
            </a:r>
            <a:r>
              <a:rPr lang="en-US" sz="3600" b="1" dirty="0" smtClean="0"/>
              <a:t>PERMIT</a:t>
            </a:r>
            <a:endParaRPr lang="en-US" sz="36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4282" y="6286520"/>
            <a:ext cx="2895600" cy="365125"/>
          </a:xfrm>
        </p:spPr>
        <p:txBody>
          <a:bodyPr/>
          <a:lstStyle/>
          <a:p>
            <a:r>
              <a:rPr lang="en-US" sz="1400" b="1" dirty="0" smtClean="0"/>
              <a:t>URL : https://www.koptrfid.in                                     </a:t>
            </a:r>
            <a:endParaRPr lang="en-US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403648" y="1340768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GO TO RFID WEBSITE – </a:t>
            </a:r>
            <a:r>
              <a:rPr lang="en-US" dirty="0" smtClean="0">
                <a:hlinkClick r:id="rId2"/>
              </a:rPr>
              <a:t>https://www.koptrfid.in</a:t>
            </a:r>
            <a:r>
              <a:rPr lang="en-US" dirty="0" smtClean="0"/>
              <a:t>	</a:t>
            </a:r>
            <a:endParaRPr lang="en-US" dirty="0"/>
          </a:p>
        </p:txBody>
      </p:sp>
      <p:pic>
        <p:nvPicPr>
          <p:cNvPr id="6" name="Picture 5" descr="A.jpeg"/>
          <p:cNvPicPr>
            <a:picLocks noChangeAspect="1"/>
          </p:cNvPicPr>
          <p:nvPr/>
        </p:nvPicPr>
        <p:blipFill>
          <a:blip r:embed="rId3" cstate="print"/>
          <a:srcRect b="48950"/>
          <a:stretch>
            <a:fillRect/>
          </a:stretch>
        </p:blipFill>
        <p:spPr>
          <a:xfrm>
            <a:off x="2411760" y="1772816"/>
            <a:ext cx="4184282" cy="3501008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 flipH="1">
            <a:off x="6444208" y="1844824"/>
            <a:ext cx="93610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732240" y="3212976"/>
            <a:ext cx="1800200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CLICK ON LOG IN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7380312" y="1844824"/>
            <a:ext cx="0" cy="13681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786578" y="6215082"/>
            <a:ext cx="2133600" cy="365125"/>
          </a:xfrm>
        </p:spPr>
        <p:txBody>
          <a:bodyPr/>
          <a:lstStyle/>
          <a:p>
            <a:r>
              <a:rPr lang="en-US" sz="1400" b="1" dirty="0" smtClean="0"/>
              <a:t>Date – 24/06/2020</a:t>
            </a:r>
            <a:endParaRPr lang="en-US" sz="1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4282" y="6215082"/>
            <a:ext cx="2895600" cy="365125"/>
          </a:xfrm>
        </p:spPr>
        <p:txBody>
          <a:bodyPr/>
          <a:lstStyle/>
          <a:p>
            <a:r>
              <a:rPr lang="en-US" sz="1400" b="1" dirty="0" smtClean="0"/>
              <a:t>URL : https://www.koptrfid.in                                     </a:t>
            </a:r>
            <a:endParaRPr lang="en-US" sz="1400" b="1" dirty="0"/>
          </a:p>
        </p:txBody>
      </p:sp>
      <p:pic>
        <p:nvPicPr>
          <p:cNvPr id="5" name="Picture 4" descr="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980728"/>
            <a:ext cx="4634253" cy="44710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403648" y="2204864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ENTER USER ID</a:t>
            </a:r>
            <a:endParaRPr 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1403648" y="2492896"/>
            <a:ext cx="18722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ENTER PASSWORD</a:t>
            </a:r>
            <a:endParaRPr lang="en-US" sz="1400" dirty="0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3203848" y="2348880"/>
            <a:ext cx="28803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203848" y="2924944"/>
            <a:ext cx="28803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203848" y="2636912"/>
            <a:ext cx="28803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691680" y="2780928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 smtClean="0"/>
              <a:t>CLICK ON LOG IN</a:t>
            </a:r>
            <a:endParaRPr lang="en-US" sz="1400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>
          <a:xfrm>
            <a:off x="6715140" y="6215082"/>
            <a:ext cx="2133600" cy="365125"/>
          </a:xfrm>
        </p:spPr>
        <p:txBody>
          <a:bodyPr/>
          <a:lstStyle/>
          <a:p>
            <a:r>
              <a:rPr lang="en-US" sz="1400" b="1" dirty="0" smtClean="0"/>
              <a:t>Date – 24/06/2020</a:t>
            </a:r>
            <a:endParaRPr lang="en-US" sz="1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42844" y="6286520"/>
            <a:ext cx="2895600" cy="365125"/>
          </a:xfrm>
        </p:spPr>
        <p:txBody>
          <a:bodyPr/>
          <a:lstStyle/>
          <a:p>
            <a:r>
              <a:rPr lang="en-US" sz="1400" b="1" dirty="0" smtClean="0"/>
              <a:t>URL : https://www.koptrfid.in                                     </a:t>
            </a:r>
            <a:endParaRPr lang="en-US" sz="1400" b="1" dirty="0"/>
          </a:p>
        </p:txBody>
      </p:sp>
      <p:pic>
        <p:nvPicPr>
          <p:cNvPr id="5" name="Picture 4" descr="dashboard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268760"/>
            <a:ext cx="8892480" cy="42741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11760" y="764704"/>
            <a:ext cx="4392488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COMPANY DASHBOARD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75856" y="3573016"/>
            <a:ext cx="266429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CLICK ON DAILY PERMIT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771800" y="3789040"/>
            <a:ext cx="57606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2771800" y="2924944"/>
            <a:ext cx="0" cy="864096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867556" y="6286520"/>
            <a:ext cx="2133600" cy="365125"/>
          </a:xfrm>
        </p:spPr>
        <p:txBody>
          <a:bodyPr/>
          <a:lstStyle/>
          <a:p>
            <a:r>
              <a:rPr lang="en-US" sz="1400" b="1" dirty="0" smtClean="0"/>
              <a:t>Date – 24/06/2020</a:t>
            </a:r>
            <a:endParaRPr lang="en-US" sz="1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5720" y="6278585"/>
            <a:ext cx="2895600" cy="365125"/>
          </a:xfrm>
        </p:spPr>
        <p:txBody>
          <a:bodyPr/>
          <a:lstStyle/>
          <a:p>
            <a:r>
              <a:rPr lang="en-US" sz="1400" b="1" dirty="0" smtClean="0"/>
              <a:t>URL : https://www.koptrfid.in                                     </a:t>
            </a:r>
            <a:endParaRPr lang="en-US" sz="1400" b="1" dirty="0"/>
          </a:p>
        </p:txBody>
      </p:sp>
      <p:pic>
        <p:nvPicPr>
          <p:cNvPr id="5" name="Picture 4" descr="daily permit page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268760"/>
            <a:ext cx="8676456" cy="42741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15816" y="836712"/>
            <a:ext cx="338437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DAILY PERMIT PAGE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6938994" y="6286520"/>
            <a:ext cx="2133600" cy="365125"/>
          </a:xfrm>
        </p:spPr>
        <p:txBody>
          <a:bodyPr/>
          <a:lstStyle/>
          <a:p>
            <a:r>
              <a:rPr lang="en-US" sz="1400" b="1" dirty="0" smtClean="0"/>
              <a:t>Date – 24/06/2020</a:t>
            </a:r>
            <a:endParaRPr lang="en-US" sz="1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ctangle 4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4282" y="6350023"/>
            <a:ext cx="2895600" cy="365125"/>
          </a:xfrm>
        </p:spPr>
        <p:txBody>
          <a:bodyPr/>
          <a:lstStyle/>
          <a:p>
            <a:r>
              <a:rPr lang="en-US" sz="1400" b="1" dirty="0" smtClean="0"/>
              <a:t>URL : https://www.koptrfid.in                                     </a:t>
            </a:r>
            <a:endParaRPr lang="en-US" sz="1400" b="1" dirty="0"/>
          </a:p>
        </p:txBody>
      </p:sp>
      <p:pic>
        <p:nvPicPr>
          <p:cNvPr id="5" name="Picture 4" descr="DAILY PERMIT DETAIL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008" y="1196752"/>
            <a:ext cx="8964488" cy="450767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59832" y="476672"/>
            <a:ext cx="31683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FILL UP DAILY PERMIT DETAILS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11760" y="1844824"/>
            <a:ext cx="1584176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 smtClean="0"/>
              <a:t>1. CHOOSE PERMIT TYPE</a:t>
            </a:r>
            <a:endParaRPr lang="en-US" sz="105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3573016"/>
            <a:ext cx="1728192" cy="25391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2. ENTER ORDER NUMBER</a:t>
            </a:r>
            <a:endParaRPr lang="en-US" sz="105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860032" y="1844824"/>
            <a:ext cx="1800200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3. ENTER NO. OF DAYS</a:t>
            </a:r>
            <a:endParaRPr lang="en-US" sz="105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195736" y="3573016"/>
            <a:ext cx="1656184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4. SELECT VALID FROM</a:t>
            </a:r>
            <a:endParaRPr lang="en-US" sz="105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9552" y="5157192"/>
            <a:ext cx="1800200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5. ENTER INDIVIDUAL ID </a:t>
            </a:r>
            <a:r>
              <a:rPr lang="en-US" sz="1050" b="1" dirty="0" smtClean="0">
                <a:sym typeface="Wingdings" pitchFamily="2" charset="2"/>
              </a:rPr>
              <a:t></a:t>
            </a:r>
            <a:r>
              <a:rPr lang="en-US" sz="1050" b="1" dirty="0" smtClean="0"/>
              <a:t>         THEN PRESS GO</a:t>
            </a:r>
            <a:endParaRPr lang="en-US" sz="105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5508104" y="5085184"/>
            <a:ext cx="2664296" cy="4154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6. ENTER VEHICLE NO IF INDIVIDUAL IS DRIVER </a:t>
            </a:r>
            <a:r>
              <a:rPr lang="en-US" sz="1050" b="1" dirty="0" smtClean="0">
                <a:sym typeface="Wingdings" pitchFamily="2" charset="2"/>
              </a:rPr>
              <a:t> THEN PRESS GO</a:t>
            </a:r>
            <a:endParaRPr lang="en-US" sz="105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588224" y="4077072"/>
            <a:ext cx="1800200" cy="2616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7. CHOOSE POINT OF WORK</a:t>
            </a:r>
            <a:endParaRPr lang="en-US" sz="105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6084168" y="5877272"/>
            <a:ext cx="1728192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8.CLICK ON ADD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3491880" y="2060848"/>
            <a:ext cx="0" cy="36004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1115616" y="3212976"/>
            <a:ext cx="0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5652120" y="2132856"/>
            <a:ext cx="0" cy="36004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1187624" y="4941168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2339752" y="3212976"/>
            <a:ext cx="0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7884368" y="4293096"/>
            <a:ext cx="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V="1">
            <a:off x="7092280" y="4869160"/>
            <a:ext cx="0" cy="28803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8532440" y="4941168"/>
            <a:ext cx="0" cy="115212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7812360" y="6093296"/>
            <a:ext cx="72008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611560" y="5805264"/>
            <a:ext cx="25202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rgbClr val="FF0000"/>
                </a:solidFill>
              </a:rPr>
              <a:t>* ORDER NO ONLY REQUIRED IF ASKED</a:t>
            </a:r>
            <a:endParaRPr lang="en-US" sz="900" b="1" dirty="0">
              <a:solidFill>
                <a:srgbClr val="FF0000"/>
              </a:solidFill>
            </a:endParaRPr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10"/>
          </p:nvPr>
        </p:nvSpPr>
        <p:spPr>
          <a:xfrm>
            <a:off x="6786578" y="6286520"/>
            <a:ext cx="2133600" cy="365125"/>
          </a:xfrm>
        </p:spPr>
        <p:txBody>
          <a:bodyPr/>
          <a:lstStyle/>
          <a:p>
            <a:r>
              <a:rPr lang="en-US" sz="1400" b="1" dirty="0" smtClean="0"/>
              <a:t>Date – 24/06/2020</a:t>
            </a:r>
            <a:endParaRPr lang="en-US" sz="1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38112" y="6286520"/>
            <a:ext cx="2895600" cy="365125"/>
          </a:xfrm>
        </p:spPr>
        <p:txBody>
          <a:bodyPr/>
          <a:lstStyle/>
          <a:p>
            <a:r>
              <a:rPr lang="en-US" sz="1400" b="1" dirty="0" smtClean="0"/>
              <a:t>URL : https://www.koptrfid.in                                     </a:t>
            </a:r>
            <a:endParaRPr lang="en-US" sz="1400" b="1" dirty="0"/>
          </a:p>
        </p:txBody>
      </p:sp>
      <p:pic>
        <p:nvPicPr>
          <p:cNvPr id="5" name="Picture 4" descr="AFTER CLICKING ADD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042041"/>
            <a:ext cx="8892480" cy="47739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29454" y="5500703"/>
            <a:ext cx="214310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CLICK </a:t>
            </a:r>
            <a:r>
              <a:rPr lang="en-US" dirty="0" smtClean="0"/>
              <a:t>ADD BUTTON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987824" y="5949280"/>
            <a:ext cx="3456384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CLICK ON PAYMENT BUTTON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4499992" y="5589240"/>
            <a:ext cx="0" cy="36004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6796118" y="6286520"/>
            <a:ext cx="2133600" cy="365125"/>
          </a:xfrm>
        </p:spPr>
        <p:txBody>
          <a:bodyPr/>
          <a:lstStyle/>
          <a:p>
            <a:r>
              <a:rPr lang="en-US" sz="1400" b="1" dirty="0" smtClean="0"/>
              <a:t>Date – 24/06/2020</a:t>
            </a:r>
            <a:endParaRPr lang="en-US" sz="1400" b="1" dirty="0"/>
          </a:p>
        </p:txBody>
      </p:sp>
      <p:cxnSp>
        <p:nvCxnSpPr>
          <p:cNvPr id="15" name="Elbow Connector 14"/>
          <p:cNvCxnSpPr/>
          <p:nvPr/>
        </p:nvCxnSpPr>
        <p:spPr>
          <a:xfrm rot="5400000" flipH="1" flipV="1">
            <a:off x="8036743" y="4964917"/>
            <a:ext cx="642942" cy="428628"/>
          </a:xfrm>
          <a:prstGeom prst="bentConnector3">
            <a:avLst>
              <a:gd name="adj1" fmla="val 50000"/>
            </a:avLst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5720" y="6286520"/>
            <a:ext cx="2895600" cy="365125"/>
          </a:xfrm>
        </p:spPr>
        <p:txBody>
          <a:bodyPr/>
          <a:lstStyle/>
          <a:p>
            <a:r>
              <a:rPr lang="en-US" sz="1400" b="1" dirty="0" smtClean="0"/>
              <a:t>URL : https://www.koptrfid.in                                     </a:t>
            </a:r>
            <a:endParaRPr lang="en-US" sz="1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2843808" y="692696"/>
            <a:ext cx="3600400" cy="646331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PAGE WILL DIRECT TO PAYMENT GATEWAY OPTION</a:t>
            </a:r>
            <a:endParaRPr lang="en-US" dirty="0"/>
          </a:p>
        </p:txBody>
      </p:sp>
      <p:pic>
        <p:nvPicPr>
          <p:cNvPr id="7" name="Picture 6" descr="(G) PAYMENT.jpe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19672" y="1700808"/>
            <a:ext cx="5931756" cy="27922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TextBox 7"/>
          <p:cNvSpPr txBox="1"/>
          <p:nvPr/>
        </p:nvSpPr>
        <p:spPr>
          <a:xfrm>
            <a:off x="2843808" y="3933056"/>
            <a:ext cx="3456384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CHOOSE PAYMENT OPTION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6715140" y="6286520"/>
            <a:ext cx="2133600" cy="365125"/>
          </a:xfrm>
        </p:spPr>
        <p:txBody>
          <a:bodyPr/>
          <a:lstStyle/>
          <a:p>
            <a:r>
              <a:rPr lang="en-US" sz="1400" b="1" dirty="0" smtClean="0"/>
              <a:t>Date – 24/06/2020</a:t>
            </a:r>
            <a:endParaRPr lang="en-US" sz="1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200" b="1" dirty="0" smtClean="0"/>
              <a:t>COMPANY RENEWAL</a:t>
            </a:r>
            <a:endParaRPr lang="en-US" sz="32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4282" y="6286520"/>
            <a:ext cx="2895600" cy="365125"/>
          </a:xfrm>
        </p:spPr>
        <p:txBody>
          <a:bodyPr/>
          <a:lstStyle/>
          <a:p>
            <a:r>
              <a:rPr lang="en-US" sz="1400" b="1" dirty="0" smtClean="0"/>
              <a:t>URL : htt</a:t>
            </a:r>
            <a:r>
              <a:rPr lang="en-US" sz="1600" b="1" dirty="0" smtClean="0"/>
              <a:t>ps://www.koptrfid.in                                     </a:t>
            </a:r>
            <a:endParaRPr lang="en-US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59632" y="1412776"/>
            <a:ext cx="6768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GO TO RFID WEBSITE – </a:t>
            </a:r>
            <a:r>
              <a:rPr lang="en-US" dirty="0" smtClean="0">
                <a:hlinkClick r:id="rId2"/>
              </a:rPr>
              <a:t>https://www.koptrfid.in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CLICK ON LOGIN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5" descr="B.png"/>
          <p:cNvPicPr>
            <a:picLocks noChangeAspect="1"/>
          </p:cNvPicPr>
          <p:nvPr/>
        </p:nvPicPr>
        <p:blipFill>
          <a:blip r:embed="rId3" cstate="print"/>
          <a:srcRect b="47900"/>
          <a:stretch>
            <a:fillRect/>
          </a:stretch>
        </p:blipFill>
        <p:spPr>
          <a:xfrm>
            <a:off x="1043608" y="1988840"/>
            <a:ext cx="7108265" cy="35730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076056" y="4715852"/>
            <a:ext cx="230425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CLICK ON RENEWAL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5220072" y="4293096"/>
            <a:ext cx="0" cy="43204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076056" y="5085184"/>
            <a:ext cx="201622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rgbClr val="FF0000"/>
                </a:solidFill>
              </a:rPr>
              <a:t>*IF COMPANY IS EXPIRED</a:t>
            </a:r>
            <a:endParaRPr lang="en-US" sz="800" b="1" dirty="0">
              <a:solidFill>
                <a:srgbClr val="FF0000"/>
              </a:solidFill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>
          <a:xfrm>
            <a:off x="6786578" y="6286520"/>
            <a:ext cx="2133600" cy="365125"/>
          </a:xfrm>
        </p:spPr>
        <p:txBody>
          <a:bodyPr/>
          <a:lstStyle/>
          <a:p>
            <a:r>
              <a:rPr lang="en-US" sz="1400" b="1" dirty="0" smtClean="0"/>
              <a:t>Date – 24/06/2020</a:t>
            </a:r>
            <a:endParaRPr lang="en-US" sz="1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14282" y="6286520"/>
            <a:ext cx="2895600" cy="365125"/>
          </a:xfrm>
        </p:spPr>
        <p:txBody>
          <a:bodyPr/>
          <a:lstStyle/>
          <a:p>
            <a:r>
              <a:rPr lang="en-US" sz="1400" b="1" dirty="0" smtClean="0"/>
              <a:t>URL : https://www.koptrfid.in                                     </a:t>
            </a:r>
            <a:endParaRPr lang="en-US" sz="1400" b="1" dirty="0"/>
          </a:p>
        </p:txBody>
      </p:sp>
      <p:pic>
        <p:nvPicPr>
          <p:cNvPr id="3" name="Picture 2" descr="PAYMENT GATEWAY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7504" y="1340768"/>
            <a:ext cx="8964488" cy="42741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87824" y="836712"/>
            <a:ext cx="352839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MODULE FOR CARD OPTION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3068960"/>
            <a:ext cx="1584176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ENTER DETAILS</a:t>
            </a:r>
            <a:endParaRPr lang="en-US" dirty="0"/>
          </a:p>
        </p:txBody>
      </p:sp>
      <p:sp>
        <p:nvSpPr>
          <p:cNvPr id="6" name="Left Brace 5"/>
          <p:cNvSpPr/>
          <p:nvPr/>
        </p:nvSpPr>
        <p:spPr>
          <a:xfrm>
            <a:off x="2843808" y="2636912"/>
            <a:ext cx="144016" cy="1224136"/>
          </a:xfrm>
          <a:prstGeom prst="lef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516216" y="4005064"/>
            <a:ext cx="1440160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CLICK ON PAY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012160" y="4221088"/>
            <a:ext cx="50405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786578" y="6215082"/>
            <a:ext cx="2133600" cy="365125"/>
          </a:xfrm>
        </p:spPr>
        <p:txBody>
          <a:bodyPr/>
          <a:lstStyle/>
          <a:p>
            <a:r>
              <a:rPr lang="en-US" sz="1400" b="1" dirty="0" smtClean="0"/>
              <a:t>Date – 24/06/2020</a:t>
            </a:r>
            <a:endParaRPr lang="en-US" sz="1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14282" y="6286520"/>
            <a:ext cx="2895600" cy="365125"/>
          </a:xfrm>
        </p:spPr>
        <p:txBody>
          <a:bodyPr/>
          <a:lstStyle/>
          <a:p>
            <a:r>
              <a:rPr lang="en-US" sz="1400" b="1" dirty="0" smtClean="0"/>
              <a:t>URL : https://www.koptrfid.in                                     </a:t>
            </a:r>
            <a:endParaRPr lang="en-US" sz="1400" b="1" dirty="0"/>
          </a:p>
        </p:txBody>
      </p:sp>
      <p:pic>
        <p:nvPicPr>
          <p:cNvPr id="3" name="Picture 2" descr="PAYMENT SUCCESSFULL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008" y="1291905"/>
            <a:ext cx="8964488" cy="42741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59832" y="4365104"/>
            <a:ext cx="3168352" cy="33855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CLICK ON PRINT TO GET INVOICE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2987824" y="1916832"/>
            <a:ext cx="31683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PAYMENT SUCCESSFUL  MASSAGE</a:t>
            </a:r>
            <a:endParaRPr lang="en-US" sz="16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3635896" y="3573016"/>
            <a:ext cx="79208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3635896" y="3573016"/>
            <a:ext cx="0" cy="7920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786578" y="6286520"/>
            <a:ext cx="2133600" cy="365125"/>
          </a:xfrm>
        </p:spPr>
        <p:txBody>
          <a:bodyPr/>
          <a:lstStyle/>
          <a:p>
            <a:r>
              <a:rPr lang="en-US" sz="1400" b="1" dirty="0" smtClean="0"/>
              <a:t>Date – 24/06/2020</a:t>
            </a:r>
            <a:endParaRPr lang="en-US" sz="1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pic>
        <p:nvPicPr>
          <p:cNvPr id="9" name="Content Placeholder 8" descr="INVOICE GENERATED WITH PERMIT DETAILS.jpe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8640960" cy="3096344"/>
          </a:xfrm>
        </p:spPr>
      </p:pic>
      <p:pic>
        <p:nvPicPr>
          <p:cNvPr id="10" name="Content Placeholder 9" descr="EXPORT PDF.jpe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5536" y="3501008"/>
            <a:ext cx="8568952" cy="2808312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357958"/>
            <a:ext cx="2895600" cy="365125"/>
          </a:xfrm>
        </p:spPr>
        <p:txBody>
          <a:bodyPr/>
          <a:lstStyle/>
          <a:p>
            <a:r>
              <a:rPr lang="en-US" sz="1400" b="1" dirty="0" smtClean="0"/>
              <a:t>URL : https://www.koptrfid.in                                     </a:t>
            </a:r>
            <a:endParaRPr lang="en-US" sz="14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364088" y="1628800"/>
            <a:ext cx="2448272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INVOICE WITH PERMIT DETAILS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724128" y="5013176"/>
            <a:ext cx="2448272" cy="646331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CLICK ON THIS TO GET PDF</a:t>
            </a:r>
            <a:endParaRPr lang="en-US" dirty="0"/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3707904" y="4365104"/>
            <a:ext cx="3024336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6732240" y="4365104"/>
            <a:ext cx="0" cy="64807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>
          <a:xfrm>
            <a:off x="7224746" y="6357958"/>
            <a:ext cx="2133600" cy="365125"/>
          </a:xfrm>
        </p:spPr>
        <p:txBody>
          <a:bodyPr/>
          <a:lstStyle/>
          <a:p>
            <a:r>
              <a:rPr lang="en-US" sz="1400" b="1" dirty="0" smtClean="0"/>
              <a:t>Date – 24/06/2020</a:t>
            </a:r>
            <a:endParaRPr lang="en-US" sz="1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15140" y="214290"/>
            <a:ext cx="2133600" cy="365125"/>
          </a:xfrm>
        </p:spPr>
        <p:txBody>
          <a:bodyPr/>
          <a:lstStyle/>
          <a:p>
            <a:r>
              <a:rPr lang="en-US" sz="1400" b="1" dirty="0" smtClean="0"/>
              <a:t>Date – 24/06/2020</a:t>
            </a:r>
            <a:endParaRPr lang="en-US" sz="1400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5720" y="6215082"/>
            <a:ext cx="2895600" cy="365125"/>
          </a:xfrm>
        </p:spPr>
        <p:txBody>
          <a:bodyPr/>
          <a:lstStyle/>
          <a:p>
            <a:r>
              <a:rPr lang="en-US" sz="1400" b="1" dirty="0" smtClean="0"/>
              <a:t>URL : https://www.koptrfid.in                                     </a:t>
            </a:r>
            <a:endParaRPr lang="en-US" sz="1400" b="1" dirty="0"/>
          </a:p>
        </p:txBody>
      </p:sp>
      <p:sp>
        <p:nvSpPr>
          <p:cNvPr id="7" name="Rectangle 6"/>
          <p:cNvSpPr/>
          <p:nvPr/>
        </p:nvSpPr>
        <p:spPr>
          <a:xfrm>
            <a:off x="1643042" y="2214554"/>
            <a:ext cx="616599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USER ENTRY/EXIT SYSTEM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Picture 8" descr="C:\Users\admin\Desktop\Desktop on 06.10.2015\rubi\LOGOS\signature logo - Cop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6309320"/>
            <a:ext cx="1125938" cy="318052"/>
          </a:xfrm>
          <a:prstGeom prst="rect">
            <a:avLst/>
          </a:prstGeom>
          <a:noFill/>
        </p:spPr>
      </p:pic>
    </p:spTree>
  </p:cSld>
  <p:clrMapOvr>
    <a:masterClrMapping/>
  </p:clrMapOvr>
  <p:transition spd="slow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994122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200" b="1" dirty="0" smtClean="0"/>
              <a:t>User entry/exit system</a:t>
            </a:r>
            <a:endParaRPr lang="en-US" sz="32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5720" y="6286520"/>
            <a:ext cx="2895600" cy="365125"/>
          </a:xfrm>
        </p:spPr>
        <p:txBody>
          <a:bodyPr/>
          <a:lstStyle/>
          <a:p>
            <a:r>
              <a:rPr lang="en-US" sz="1400" b="1" dirty="0" smtClean="0"/>
              <a:t>URL : https://www.koptrfid.in                                     </a:t>
            </a:r>
            <a:endParaRPr lang="en-US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2060848"/>
            <a:ext cx="78488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RFID HF cardholders – </a:t>
            </a:r>
            <a:r>
              <a:rPr lang="en-US" dirty="0" smtClean="0"/>
              <a:t>P</a:t>
            </a:r>
            <a:r>
              <a:rPr lang="en-US" dirty="0" smtClean="0"/>
              <a:t>edestrian </a:t>
            </a:r>
            <a:r>
              <a:rPr lang="en-US" dirty="0" smtClean="0"/>
              <a:t>l</a:t>
            </a:r>
            <a:r>
              <a:rPr lang="en-US" dirty="0" smtClean="0"/>
              <a:t>ane by flashing RFID card at reader.</a:t>
            </a:r>
            <a:endParaRPr lang="en-US" dirty="0" smtClean="0"/>
          </a:p>
          <a:p>
            <a:pPr marL="342900" lvl="0" indent="-342900"/>
            <a:endParaRPr lang="en-IN" dirty="0" smtClean="0"/>
          </a:p>
          <a:p>
            <a:pPr marL="342900" lvl="0" indent="-342900">
              <a:buAutoNum type="arabicPeriod" startAt="2"/>
            </a:pPr>
            <a:r>
              <a:rPr lang="en-IN" dirty="0" smtClean="0"/>
              <a:t>R</a:t>
            </a:r>
            <a:r>
              <a:rPr lang="en-IN" dirty="0" smtClean="0"/>
              <a:t>egistered </a:t>
            </a:r>
            <a:r>
              <a:rPr lang="en-IN" dirty="0" smtClean="0"/>
              <a:t>Individual’s </a:t>
            </a:r>
            <a:r>
              <a:rPr lang="en-IN" dirty="0" smtClean="0"/>
              <a:t>details </a:t>
            </a:r>
            <a:r>
              <a:rPr lang="en-IN" dirty="0" smtClean="0"/>
              <a:t>-</a:t>
            </a:r>
            <a:r>
              <a:rPr lang="en-IN" dirty="0" smtClean="0"/>
              <a:t>LED display</a:t>
            </a:r>
            <a:endParaRPr lang="en-IN" dirty="0" smtClean="0"/>
          </a:p>
          <a:p>
            <a:pPr marL="342900" lvl="0" indent="-342900">
              <a:buAutoNum type="arabicPeriod" startAt="3"/>
            </a:pPr>
            <a:endParaRPr lang="en-US" dirty="0" smtClean="0"/>
          </a:p>
          <a:p>
            <a:pPr marL="342900" indent="-342900"/>
            <a:r>
              <a:rPr lang="en-US" dirty="0" smtClean="0"/>
              <a:t>4.   After Checking permit validity </a:t>
            </a:r>
            <a:r>
              <a:rPr lang="en-US" dirty="0" smtClean="0"/>
              <a:t>individual can </a:t>
            </a:r>
            <a:r>
              <a:rPr lang="en-US" dirty="0" smtClean="0"/>
              <a:t>pass through </a:t>
            </a:r>
            <a:r>
              <a:rPr lang="en-US" dirty="0" smtClean="0"/>
              <a:t>tripod.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715140" y="6215082"/>
            <a:ext cx="2133600" cy="365125"/>
          </a:xfrm>
        </p:spPr>
        <p:txBody>
          <a:bodyPr/>
          <a:lstStyle/>
          <a:p>
            <a:r>
              <a:rPr lang="en-US" sz="1400" b="1" dirty="0" smtClean="0"/>
              <a:t>Date – 24/06/2020</a:t>
            </a:r>
            <a:endParaRPr lang="en-US" sz="1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350023"/>
            <a:ext cx="2895600" cy="365125"/>
          </a:xfrm>
        </p:spPr>
        <p:txBody>
          <a:bodyPr/>
          <a:lstStyle/>
          <a:p>
            <a:r>
              <a:rPr lang="en-US" sz="1400" b="1" dirty="0" smtClean="0"/>
              <a:t>URL : https://www.koptrfid.in                                     </a:t>
            </a:r>
            <a:endParaRPr lang="en-US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620688"/>
            <a:ext cx="705678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b="1" dirty="0" smtClean="0"/>
              <a:t>PEDESTRIAN LANE PROCESS</a:t>
            </a:r>
            <a:endParaRPr lang="en-US" b="1" dirty="0"/>
          </a:p>
        </p:txBody>
      </p:sp>
      <p:pic>
        <p:nvPicPr>
          <p:cNvPr id="7" name="Picture 6" descr="WhatsApp Image 2020-06-23 at 5.03.19 PM (1)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3568" y="1988840"/>
            <a:ext cx="3165816" cy="422108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3568" y="1556792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1. RFID CARD READ BY HF CARD READER</a:t>
            </a:r>
            <a:endParaRPr lang="en-US" sz="1400" b="1" dirty="0"/>
          </a:p>
        </p:txBody>
      </p:sp>
      <p:pic>
        <p:nvPicPr>
          <p:cNvPr id="9" name="Picture 8" descr="WhatsApp Image 2020-06-23 at 5.03.19 PM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988840"/>
            <a:ext cx="4224469" cy="3168352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716016" y="1556792"/>
            <a:ext cx="43204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/>
              <a:t>2. PERMIT IS VALID</a:t>
            </a:r>
            <a:endParaRPr lang="en-US" sz="1400" b="1" dirty="0"/>
          </a:p>
        </p:txBody>
      </p:sp>
      <p:cxnSp>
        <p:nvCxnSpPr>
          <p:cNvPr id="12" name="Straight Arrow Connector 11"/>
          <p:cNvCxnSpPr/>
          <p:nvPr/>
        </p:nvCxnSpPr>
        <p:spPr>
          <a:xfrm>
            <a:off x="3923928" y="3645024"/>
            <a:ext cx="72008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6715140" y="6286520"/>
            <a:ext cx="2133600" cy="365125"/>
          </a:xfrm>
        </p:spPr>
        <p:txBody>
          <a:bodyPr/>
          <a:lstStyle/>
          <a:p>
            <a:r>
              <a:rPr lang="en-US" sz="1400" b="1" dirty="0" smtClean="0"/>
              <a:t>Date – 24/06/2020</a:t>
            </a:r>
            <a:endParaRPr lang="en-US" sz="1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15140" y="214290"/>
            <a:ext cx="2133600" cy="365125"/>
          </a:xfrm>
        </p:spPr>
        <p:txBody>
          <a:bodyPr/>
          <a:lstStyle/>
          <a:p>
            <a:r>
              <a:rPr lang="en-US" sz="1400" b="1" dirty="0" smtClean="0"/>
              <a:t>Date – 24/06/2020</a:t>
            </a:r>
            <a:endParaRPr lang="en-US" sz="1400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85720" y="6215082"/>
            <a:ext cx="2895600" cy="365125"/>
          </a:xfrm>
        </p:spPr>
        <p:txBody>
          <a:bodyPr/>
          <a:lstStyle/>
          <a:p>
            <a:r>
              <a:rPr lang="en-US" sz="1400" b="1" dirty="0" smtClean="0"/>
              <a:t>URL : https://www.koptrfid.in                                     </a:t>
            </a:r>
            <a:endParaRPr lang="en-US" sz="1400" b="1" dirty="0"/>
          </a:p>
        </p:txBody>
      </p:sp>
      <p:sp>
        <p:nvSpPr>
          <p:cNvPr id="7" name="Rectangle 6"/>
          <p:cNvSpPr/>
          <p:nvPr/>
        </p:nvSpPr>
        <p:spPr>
          <a:xfrm>
            <a:off x="1285852" y="2500306"/>
            <a:ext cx="652318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VEHICLE 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ENTRY/EXIT SYSTEM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994122"/>
          </a:xfrm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200" b="1" dirty="0" smtClean="0"/>
              <a:t>VEHICLE LANE SECURITY PROCESS</a:t>
            </a:r>
            <a:endParaRPr lang="en-US" sz="3200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85720" y="6286520"/>
            <a:ext cx="2895600" cy="365125"/>
          </a:xfrm>
        </p:spPr>
        <p:txBody>
          <a:bodyPr/>
          <a:lstStyle/>
          <a:p>
            <a:r>
              <a:rPr lang="en-US" sz="1400" b="1" dirty="0" smtClean="0"/>
              <a:t>URL : https://www.koptrfid.in                                     </a:t>
            </a:r>
            <a:endParaRPr lang="en-US" sz="14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2060848"/>
            <a:ext cx="78488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endParaRPr lang="en-US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IN" dirty="0" smtClean="0"/>
              <a:t>RFID UHF tag for vehicle- vehicle lane .</a:t>
            </a:r>
            <a:endParaRPr lang="en-IN" dirty="0" smtClean="0"/>
          </a:p>
          <a:p>
            <a:pPr marL="342900" lvl="0" indent="-342900">
              <a:buFont typeface="+mj-lt"/>
              <a:buAutoNum type="arabicPeriod"/>
            </a:pPr>
            <a:endParaRPr lang="en-IN" dirty="0" smtClean="0"/>
          </a:p>
          <a:p>
            <a:pPr marL="342900" lvl="0" indent="-342900">
              <a:buFont typeface="+mj-lt"/>
              <a:buAutoNum type="arabicPeriod"/>
            </a:pPr>
            <a:r>
              <a:rPr lang="en-IN" dirty="0" smtClean="0"/>
              <a:t>R</a:t>
            </a:r>
            <a:r>
              <a:rPr lang="en-IN" dirty="0" smtClean="0"/>
              <a:t>egistered Vehicle’s details –</a:t>
            </a:r>
            <a:r>
              <a:rPr lang="en-IN" dirty="0" smtClean="0"/>
              <a:t> validate  security check point.</a:t>
            </a:r>
            <a:endParaRPr lang="en-IN" dirty="0" smtClean="0"/>
          </a:p>
          <a:p>
            <a:pPr marL="342900" lvl="0" indent="-342900">
              <a:buFont typeface="+mj-lt"/>
              <a:buAutoNum type="arabicPeriod"/>
            </a:pP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After </a:t>
            </a:r>
            <a:r>
              <a:rPr lang="en-US" dirty="0" smtClean="0"/>
              <a:t>Checking permit validity </a:t>
            </a:r>
            <a:r>
              <a:rPr lang="en-US" dirty="0" smtClean="0"/>
              <a:t>-Vehicle </a:t>
            </a:r>
            <a:r>
              <a:rPr lang="en-US" dirty="0" smtClean="0"/>
              <a:t>can pass through barrier.  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715140" y="6215082"/>
            <a:ext cx="2133600" cy="365125"/>
          </a:xfrm>
        </p:spPr>
        <p:txBody>
          <a:bodyPr/>
          <a:lstStyle/>
          <a:p>
            <a:r>
              <a:rPr lang="en-US" sz="1400" b="1" dirty="0" smtClean="0"/>
              <a:t>Date – 24/06/2020</a:t>
            </a:r>
            <a:endParaRPr lang="en-US" sz="1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326" y="6286520"/>
            <a:ext cx="2895600" cy="365125"/>
          </a:xfrm>
        </p:spPr>
        <p:txBody>
          <a:bodyPr/>
          <a:lstStyle/>
          <a:p>
            <a:r>
              <a:rPr lang="en-US" sz="1400" b="1" dirty="0" smtClean="0"/>
              <a:t>URL : https://www.koptrfid.in                                     </a:t>
            </a:r>
            <a:endParaRPr lang="en-US" sz="1400" b="1" dirty="0"/>
          </a:p>
        </p:txBody>
      </p:sp>
      <p:pic>
        <p:nvPicPr>
          <p:cNvPr id="7" name="Picture 6" descr="REACHED 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916832"/>
            <a:ext cx="3995936" cy="29969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5536" y="148478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1. VEHICLE REACHED AT RFID GATE</a:t>
            </a:r>
            <a:endParaRPr lang="en-US" b="1" dirty="0"/>
          </a:p>
        </p:txBody>
      </p:sp>
      <p:pic>
        <p:nvPicPr>
          <p:cNvPr id="9" name="Picture 8" descr="REACHED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82566" y="1916832"/>
            <a:ext cx="3581922" cy="295232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364088" y="155679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2. BOOM BARRIER OPENED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716016" y="2492896"/>
            <a:ext cx="400110" cy="2376264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en-US" sz="1400" b="1" dirty="0" smtClean="0"/>
              <a:t>SYSTEM CHECKED THE PERMIT</a:t>
            </a:r>
            <a:endParaRPr lang="en-US" sz="1400" b="1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427984" y="3501008"/>
            <a:ext cx="36004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004048" y="3501008"/>
            <a:ext cx="36004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>
          <a:xfrm>
            <a:off x="6786578" y="6286520"/>
            <a:ext cx="2133600" cy="365125"/>
          </a:xfrm>
        </p:spPr>
        <p:txBody>
          <a:bodyPr/>
          <a:lstStyle/>
          <a:p>
            <a:r>
              <a:rPr lang="en-US" sz="1400" b="1" dirty="0" smtClean="0"/>
              <a:t>Date – 24/06/2020</a:t>
            </a:r>
            <a:endParaRPr lang="en-US" sz="14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000100" y="559338"/>
            <a:ext cx="705678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b="1" dirty="0" smtClean="0"/>
              <a:t>VEHICLE </a:t>
            </a:r>
            <a:r>
              <a:rPr lang="en-US" b="1" dirty="0" smtClean="0"/>
              <a:t>LANE </a:t>
            </a:r>
            <a:r>
              <a:rPr lang="en-US" b="1" dirty="0" smtClean="0"/>
              <a:t>PROCESS</a:t>
            </a:r>
            <a:endParaRPr lang="en-US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4282" y="6286520"/>
            <a:ext cx="2895600" cy="365125"/>
          </a:xfrm>
        </p:spPr>
        <p:txBody>
          <a:bodyPr/>
          <a:lstStyle/>
          <a:p>
            <a:r>
              <a:rPr lang="en-US" sz="1400" b="1" dirty="0" smtClean="0"/>
              <a:t>URL : https://www.koptrfid.in                                     </a:t>
            </a:r>
            <a:endParaRPr lang="en-US" sz="1400" b="1" dirty="0"/>
          </a:p>
        </p:txBody>
      </p:sp>
      <p:pic>
        <p:nvPicPr>
          <p:cNvPr id="6" name="Picture 5" descr="C:\Users\admin\Desktop\Desktop on 06.10.2015\rubi\LOGOS\signature logo - Cop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4368" y="6429396"/>
            <a:ext cx="1125938" cy="318052"/>
          </a:xfrm>
          <a:prstGeom prst="rect">
            <a:avLst/>
          </a:prstGeom>
          <a:noFill/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6786578" y="214290"/>
            <a:ext cx="2133600" cy="365125"/>
          </a:xfrm>
        </p:spPr>
        <p:txBody>
          <a:bodyPr/>
          <a:lstStyle/>
          <a:p>
            <a:r>
              <a:rPr lang="en-US" sz="1400" b="1" dirty="0" smtClean="0"/>
              <a:t>Date – 24/06/2020</a:t>
            </a:r>
            <a:endParaRPr lang="en-US" sz="1400" b="1" dirty="0"/>
          </a:p>
        </p:txBody>
      </p:sp>
      <p:sp>
        <p:nvSpPr>
          <p:cNvPr id="9" name="Rectangle 8"/>
          <p:cNvSpPr/>
          <p:nvPr/>
        </p:nvSpPr>
        <p:spPr>
          <a:xfrm>
            <a:off x="2355463" y="2967335"/>
            <a:ext cx="45832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 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YOU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14282" y="6215082"/>
            <a:ext cx="2895600" cy="365125"/>
          </a:xfrm>
        </p:spPr>
        <p:txBody>
          <a:bodyPr/>
          <a:lstStyle/>
          <a:p>
            <a:r>
              <a:rPr lang="en-US" sz="1400" b="1" dirty="0" smtClean="0"/>
              <a:t>URL : htt</a:t>
            </a:r>
            <a:r>
              <a:rPr lang="en-US" sz="1600" b="1" dirty="0" smtClean="0"/>
              <a:t>ps://www.koptrfid.in                                     </a:t>
            </a:r>
            <a:endParaRPr lang="en-US" sz="1400" b="1" dirty="0"/>
          </a:p>
        </p:txBody>
      </p:sp>
      <p:pic>
        <p:nvPicPr>
          <p:cNvPr id="3" name="Picture 2" descr="RENEWAL PAGE.jpeg"/>
          <p:cNvPicPr>
            <a:picLocks noChangeAspect="1"/>
          </p:cNvPicPr>
          <p:nvPr/>
        </p:nvPicPr>
        <p:blipFill>
          <a:blip r:embed="rId2" cstate="print"/>
          <a:srcRect b="47900"/>
          <a:stretch>
            <a:fillRect/>
          </a:stretch>
        </p:blipFill>
        <p:spPr>
          <a:xfrm>
            <a:off x="1043608" y="1052736"/>
            <a:ext cx="7035553" cy="357301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43608" y="2708920"/>
            <a:ext cx="1368152" cy="600164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b="1" dirty="0" smtClean="0"/>
              <a:t>ENTER COMPANY ID </a:t>
            </a:r>
            <a:r>
              <a:rPr lang="en-US" sz="1100" b="1" dirty="0" smtClean="0">
                <a:sym typeface="Wingdings" pitchFamily="2" charset="2"/>
              </a:rPr>
              <a:t> CLICK ON “OK” BUTTON</a:t>
            </a:r>
            <a:endParaRPr lang="en-US" sz="1100" b="1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411760" y="2924944"/>
            <a:ext cx="288032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>
          <a:xfrm>
            <a:off x="6786578" y="6143644"/>
            <a:ext cx="2133600" cy="365125"/>
          </a:xfrm>
        </p:spPr>
        <p:txBody>
          <a:bodyPr/>
          <a:lstStyle/>
          <a:p>
            <a:r>
              <a:rPr lang="en-US" sz="1600" b="1" dirty="0" smtClean="0"/>
              <a:t>Date – 24/06/2020</a:t>
            </a:r>
            <a:endParaRPr lang="en-US" sz="16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0" y="6278585"/>
            <a:ext cx="2895600" cy="365125"/>
          </a:xfrm>
        </p:spPr>
        <p:txBody>
          <a:bodyPr/>
          <a:lstStyle/>
          <a:p>
            <a:r>
              <a:rPr lang="en-US" sz="1400" b="1" dirty="0" smtClean="0"/>
              <a:t>URL : https://www.koptrfid.in                                     </a:t>
            </a:r>
            <a:endParaRPr lang="en-US" sz="1400" b="1" dirty="0"/>
          </a:p>
        </p:txBody>
      </p:sp>
      <p:pic>
        <p:nvPicPr>
          <p:cNvPr id="3" name="Picture 2" descr="RENEWAL DETAILS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4016" y="1128042"/>
            <a:ext cx="8676456" cy="460191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596336" y="3789040"/>
            <a:ext cx="1368152" cy="2308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CHOOSE COMPANY TYPE</a:t>
            </a:r>
            <a:endParaRPr lang="en-US" sz="900" b="1" dirty="0"/>
          </a:p>
        </p:txBody>
      </p:sp>
      <p:sp>
        <p:nvSpPr>
          <p:cNvPr id="5" name="Right Brace 4"/>
          <p:cNvSpPr/>
          <p:nvPr/>
        </p:nvSpPr>
        <p:spPr>
          <a:xfrm>
            <a:off x="7308304" y="3501008"/>
            <a:ext cx="288032" cy="792088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596336" y="4509120"/>
            <a:ext cx="13681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b="1" dirty="0" smtClean="0"/>
              <a:t>UPLOAD DOCUMENTS </a:t>
            </a:r>
            <a:r>
              <a:rPr lang="en-US" sz="900" b="1" dirty="0" smtClean="0">
                <a:solidFill>
                  <a:srgbClr val="FF0000"/>
                </a:solidFill>
              </a:rPr>
              <a:t>*IN PDF FORMAT</a:t>
            </a:r>
            <a:endParaRPr lang="en-US" sz="900" b="1" dirty="0">
              <a:solidFill>
                <a:srgbClr val="FF0000"/>
              </a:solidFill>
            </a:endParaRPr>
          </a:p>
        </p:txBody>
      </p:sp>
      <p:sp>
        <p:nvSpPr>
          <p:cNvPr id="7" name="Right Brace 6"/>
          <p:cNvSpPr/>
          <p:nvPr/>
        </p:nvSpPr>
        <p:spPr>
          <a:xfrm>
            <a:off x="7380312" y="4437112"/>
            <a:ext cx="216024" cy="504056"/>
          </a:xfrm>
          <a:prstGeom prst="rightBrac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12160" y="5651956"/>
            <a:ext cx="2088232" cy="369332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CLICK ON SUBMIT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6228184" y="5229200"/>
            <a:ext cx="0" cy="43204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>
          <a:xfrm>
            <a:off x="6786578" y="6286520"/>
            <a:ext cx="2133600" cy="365125"/>
          </a:xfrm>
        </p:spPr>
        <p:txBody>
          <a:bodyPr/>
          <a:lstStyle/>
          <a:p>
            <a:r>
              <a:rPr lang="en-US" sz="1400" b="1" dirty="0" smtClean="0"/>
              <a:t>Date – 24/06/2020</a:t>
            </a:r>
            <a:endParaRPr lang="en-US" sz="1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 – 24/06/2020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https://www.koptrfid.in                                     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57290" y="2071678"/>
            <a:ext cx="664373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IN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CREATE LOGIN CREDENTIALS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" name="Picture 6" descr="C:\Users\admin\Desktop\Desktop on 06.10.2015\rubi\LOGOS\signature logo - Cop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6309320"/>
            <a:ext cx="1125938" cy="31805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ln w="28575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200" b="1" dirty="0" smtClean="0"/>
              <a:t>CREATE </a:t>
            </a:r>
            <a:r>
              <a:rPr lang="en-US" sz="3200" b="1" dirty="0" smtClean="0"/>
              <a:t>USER ID AND PASSWORD</a:t>
            </a:r>
            <a:endParaRPr lang="en-US" sz="3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1412776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dirty="0" smtClean="0"/>
              <a:t> GO TO RFID WEBSITE – </a:t>
            </a:r>
            <a:r>
              <a:rPr lang="en-US" dirty="0" smtClean="0">
                <a:hlinkClick r:id="rId3"/>
              </a:rPr>
              <a:t>https://www.koptrfid.in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2876" y="6350023"/>
            <a:ext cx="2857488" cy="365125"/>
          </a:xfrm>
        </p:spPr>
        <p:txBody>
          <a:bodyPr/>
          <a:lstStyle/>
          <a:p>
            <a:r>
              <a:rPr lang="en-US" sz="1400" b="1" dirty="0" smtClean="0"/>
              <a:t>URL : https://www.koptrfid.in                                     </a:t>
            </a:r>
            <a:endParaRPr lang="en-US" sz="1400" b="1" dirty="0"/>
          </a:p>
        </p:txBody>
      </p:sp>
      <p:pic>
        <p:nvPicPr>
          <p:cNvPr id="6" name="Picture 5" descr="A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11760" y="1988840"/>
            <a:ext cx="4684429" cy="4293095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6948264" y="2060848"/>
            <a:ext cx="936104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236296" y="3429000"/>
            <a:ext cx="1800200" cy="369332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CLICK ON LOG IN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7884368" y="2060848"/>
            <a:ext cx="0" cy="1368152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6867556" y="6350023"/>
            <a:ext cx="2133600" cy="365125"/>
          </a:xfrm>
        </p:spPr>
        <p:txBody>
          <a:bodyPr/>
          <a:lstStyle/>
          <a:p>
            <a:r>
              <a:rPr lang="en-US" sz="1400" b="1" dirty="0" smtClean="0"/>
              <a:t>Date – 24/06/2020</a:t>
            </a:r>
            <a:endParaRPr lang="en-US" sz="1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214282" y="6286520"/>
            <a:ext cx="2895600" cy="365125"/>
          </a:xfrm>
        </p:spPr>
        <p:txBody>
          <a:bodyPr/>
          <a:lstStyle/>
          <a:p>
            <a:r>
              <a:rPr lang="en-US" sz="1400" b="1" dirty="0" smtClean="0"/>
              <a:t>https://www.koptrfid.in                                     </a:t>
            </a:r>
            <a:endParaRPr lang="en-US" sz="1400" b="1" dirty="0"/>
          </a:p>
        </p:txBody>
      </p:sp>
      <p:pic>
        <p:nvPicPr>
          <p:cNvPr id="5" name="Picture 4" descr="B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980728"/>
            <a:ext cx="4634253" cy="4471092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 flipH="1">
            <a:off x="2771800" y="3212976"/>
            <a:ext cx="11521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923928" y="2996952"/>
            <a:ext cx="0" cy="21602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043608" y="2996952"/>
            <a:ext cx="1728192" cy="584775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THEN CLICK ON SIGN UP BUTTON</a:t>
            </a:r>
            <a:endParaRPr lang="en-US" sz="1600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6715140" y="6215082"/>
            <a:ext cx="2133600" cy="365125"/>
          </a:xfrm>
        </p:spPr>
        <p:txBody>
          <a:bodyPr/>
          <a:lstStyle/>
          <a:p>
            <a:r>
              <a:rPr lang="en-US" sz="1400" b="1" dirty="0" smtClean="0"/>
              <a:t>Date – 24/06/2020</a:t>
            </a:r>
            <a:endParaRPr lang="en-US" sz="14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 dirty="0">
            <a:ln>
              <a:solidFill>
                <a:schemeClr val="tx1"/>
              </a:solidFill>
            </a:ln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405</TotalTime>
  <Words>918</Words>
  <Application>Microsoft Office PowerPoint</Application>
  <PresentationFormat>On-screen Show (4:3)</PresentationFormat>
  <Paragraphs>220</Paragraphs>
  <Slides>49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Slide 1</vt:lpstr>
      <vt:lpstr>Slide 2</vt:lpstr>
      <vt:lpstr>Slide 3</vt:lpstr>
      <vt:lpstr>COMPANY RENEWAL</vt:lpstr>
      <vt:lpstr>Slide 5</vt:lpstr>
      <vt:lpstr>Slide 6</vt:lpstr>
      <vt:lpstr>Slide 7</vt:lpstr>
      <vt:lpstr>CREATE USER ID AND PASSWORD</vt:lpstr>
      <vt:lpstr>Slide 9</vt:lpstr>
      <vt:lpstr>Slide 10</vt:lpstr>
      <vt:lpstr>Slide 11</vt:lpstr>
      <vt:lpstr>Slide 12</vt:lpstr>
      <vt:lpstr>Slide 13</vt:lpstr>
      <vt:lpstr>DASHBOARD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CREATE ORDER NO.</vt:lpstr>
      <vt:lpstr>Slide 28</vt:lpstr>
      <vt:lpstr>Slide 29</vt:lpstr>
      <vt:lpstr>Slide 30</vt:lpstr>
      <vt:lpstr>Slide 31</vt:lpstr>
      <vt:lpstr>Slide 32</vt:lpstr>
      <vt:lpstr>STEPS :DAILY PERMIT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User entry/exit system</vt:lpstr>
      <vt:lpstr>Slide 45</vt:lpstr>
      <vt:lpstr>Slide 46</vt:lpstr>
      <vt:lpstr>VEHICLE LANE SECURITY PROCESS</vt:lpstr>
      <vt:lpstr>Slide 48</vt:lpstr>
      <vt:lpstr>Slide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Windows User</cp:lastModifiedBy>
  <cp:revision>144</cp:revision>
  <dcterms:created xsi:type="dcterms:W3CDTF">2020-06-23T04:39:55Z</dcterms:created>
  <dcterms:modified xsi:type="dcterms:W3CDTF">2020-06-23T19:10:42Z</dcterms:modified>
</cp:coreProperties>
</file>